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311760" y="744480"/>
            <a:ext cx="8519040" cy="20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Newark vs. Jersey City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CustomShape 2"/>
          <p:cNvSpPr/>
          <p:nvPr/>
        </p:nvSpPr>
        <p:spPr>
          <a:xfrm>
            <a:off x="311760" y="2834280"/>
            <a:ext cx="8519040" cy="79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SAT business - client possibilities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311760" y="444960"/>
            <a:ext cx="8519040" cy="57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Description: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311760" y="1152360"/>
            <a:ext cx="8519040" cy="34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 am an SAT tutor, and am starting a business.  I want to find out which city is best to start in. I want to see how many schools there are.  I will count the number of schools, the more the better.  I will also try to narrow it down to type of schools, for instance high schools, not colleges.  I like ice cream. Especially McDonald’s Ice Cream.  I will see the reviews of McDonalds, and which has more likes.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2103120" y="1589760"/>
            <a:ext cx="5302080" cy="2982240"/>
          </a:xfrm>
          <a:prstGeom prst="rect">
            <a:avLst/>
          </a:prstGeom>
          <a:ln>
            <a:noFill/>
          </a:ln>
        </p:spPr>
      </p:pic>
      <p:sp>
        <p:nvSpPr>
          <p:cNvPr id="77" name="TextShape 1"/>
          <p:cNvSpPr txBox="1"/>
          <p:nvPr/>
        </p:nvSpPr>
        <p:spPr>
          <a:xfrm>
            <a:off x="1554480" y="365760"/>
            <a:ext cx="603504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 had to change the search url to include ‘High School’, otherwise all sorts of schools were coming up, and foursquare only returns a max of 50.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62;p14" descr=""/>
          <p:cNvPicPr/>
          <p:nvPr/>
        </p:nvPicPr>
        <p:blipFill>
          <a:blip r:embed="rId1"/>
          <a:stretch/>
        </p:blipFill>
        <p:spPr>
          <a:xfrm>
            <a:off x="457200" y="1554480"/>
            <a:ext cx="3568680" cy="2007000"/>
          </a:xfrm>
          <a:prstGeom prst="rect">
            <a:avLst/>
          </a:prstGeom>
          <a:ln>
            <a:noFill/>
          </a:ln>
        </p:spPr>
      </p:pic>
      <p:pic>
        <p:nvPicPr>
          <p:cNvPr id="79" name="Google Shape;63;p14" descr=""/>
          <p:cNvPicPr/>
          <p:nvPr/>
        </p:nvPicPr>
        <p:blipFill>
          <a:blip r:embed="rId2"/>
          <a:stretch/>
        </p:blipFill>
        <p:spPr>
          <a:xfrm>
            <a:off x="4572000" y="1645920"/>
            <a:ext cx="3202560" cy="180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311760" y="444960"/>
            <a:ext cx="8519040" cy="57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Will also compare likes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731520" y="1371600"/>
            <a:ext cx="5942520" cy="3340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920240" y="91440"/>
            <a:ext cx="530352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Newark has 18 high schools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915840" y="822960"/>
            <a:ext cx="6582240" cy="370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1828800" y="1371600"/>
            <a:ext cx="5942160" cy="3342240"/>
          </a:xfrm>
          <a:prstGeom prst="rect">
            <a:avLst/>
          </a:prstGeom>
          <a:ln>
            <a:noFill/>
          </a:ln>
        </p:spPr>
      </p:pic>
      <p:sp>
        <p:nvSpPr>
          <p:cNvPr id="85" name="TextShape 1"/>
          <p:cNvSpPr txBox="1"/>
          <p:nvPr/>
        </p:nvSpPr>
        <p:spPr>
          <a:xfrm>
            <a:off x="1554480" y="91440"/>
            <a:ext cx="658368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Jersey City has 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1920240" y="457200"/>
            <a:ext cx="59436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NEWARK WINS!!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 will be searching for a nice mcdonalds ice cream with good reviews To set up my business near.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1737360" y="1097280"/>
            <a:ext cx="6307920" cy="3547800"/>
          </a:xfrm>
          <a:prstGeom prst="rect">
            <a:avLst/>
          </a:prstGeom>
          <a:ln>
            <a:noFill/>
          </a:ln>
        </p:spPr>
      </p:pic>
      <p:sp>
        <p:nvSpPr>
          <p:cNvPr id="88" name="Line 1"/>
          <p:cNvSpPr/>
          <p:nvPr/>
        </p:nvSpPr>
        <p:spPr>
          <a:xfrm flipH="1">
            <a:off x="3017520" y="640080"/>
            <a:ext cx="822960" cy="23774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TextShape 2"/>
          <p:cNvSpPr txBox="1"/>
          <p:nvPr/>
        </p:nvSpPr>
        <p:spPr>
          <a:xfrm>
            <a:off x="4023360" y="274320"/>
            <a:ext cx="411480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Found a mcdonalds with a 6.0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 561 McCarter highway, so I will locate close to here!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Application>LibreOffice/5.1.4.2$Linux_X86_64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2019-02-13T04:22:52Z</dcterms:modified>
  <cp:revision>7</cp:revision>
  <dc:subject/>
  <dc:title/>
</cp:coreProperties>
</file>